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15.xml" ContentType="application/vnd.openxmlformats-officedocument.presentationml.slide+xml"/>
  <Override PartName="/ppt/viewProps.xml" ContentType="application/vnd.openxmlformats-officedocument.presentationml.viewProps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6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62" r:id="rId3"/>
    <p:sldId id="257" r:id="rId4"/>
    <p:sldId id="261" r:id="rId5"/>
    <p:sldId id="263" r:id="rId6"/>
    <p:sldId id="258" r:id="rId7"/>
    <p:sldId id="265" r:id="rId8"/>
    <p:sldId id="266" r:id="rId9"/>
    <p:sldId id="267" r:id="rId10"/>
    <p:sldId id="259" r:id="rId11"/>
    <p:sldId id="260" r:id="rId12"/>
    <p:sldId id="268" r:id="rId13"/>
    <p:sldId id="269" r:id="rId14"/>
    <p:sldId id="270" r:id="rId15"/>
    <p:sldId id="264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62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20" Type="http://schemas.openxmlformats.org/officeDocument/2006/relationships/theme" Target="theme/theme1.xml"/><Relationship Id="rId4" Type="http://schemas.openxmlformats.org/officeDocument/2006/relationships/slide" Target="slides/slide3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2" Type="http://schemas.openxmlformats.org/officeDocument/2006/relationships/slide" Target="slides/slide11.xml"/><Relationship Id="rId17" Type="http://schemas.openxmlformats.org/officeDocument/2006/relationships/printerSettings" Target="printerSettings/printerSettings1.bin"/><Relationship Id="rId19" Type="http://schemas.openxmlformats.org/officeDocument/2006/relationships/viewProps" Target="viewProp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965274-1811-6947-B378-8FABD8EE0BF3}" type="datetimeFigureOut">
              <a:rPr lang="en-US" smtClean="0"/>
              <a:pPr/>
              <a:t>8/25/09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D212A7-462A-EF40-9295-3B53CB408A2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un.org/Pubs/CyberSchoolBus/" TargetMode="External"/><Relationship Id="rId3" Type="http://schemas.openxmlformats.org/officeDocument/2006/relationships/hyperlink" Target="http://www.unausa.org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Model United Nations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Hangzhou International School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 Model UN, you 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Speech making</a:t>
            </a:r>
          </a:p>
          <a:p>
            <a:r>
              <a:rPr lang="en-US" dirty="0" smtClean="0"/>
              <a:t>Negotiating</a:t>
            </a:r>
          </a:p>
          <a:p>
            <a:r>
              <a:rPr lang="en-US" dirty="0" smtClean="0"/>
              <a:t>Debating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These are the skills you need to be successful at a conference.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United Nations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Conflict Resolution</a:t>
            </a:r>
          </a:p>
          <a:p>
            <a:pPr lvl="1"/>
            <a:r>
              <a:rPr lang="en-US" dirty="0" smtClean="0"/>
              <a:t>“We the peoples of the United Nations (are) determined to save succeeding generations from the scourge of war, which twice in our lifetime has brought untold sorrow to mankind.”</a:t>
            </a:r>
          </a:p>
          <a:p>
            <a:pPr lvl="1"/>
            <a:r>
              <a:rPr lang="en-US" dirty="0" smtClean="0"/>
              <a:t>The Preamble to the United Nations Charter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United Nations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Conflict Resolution</a:t>
            </a:r>
          </a:p>
          <a:p>
            <a:r>
              <a:rPr lang="en-US" dirty="0" smtClean="0"/>
              <a:t>Human Rights</a:t>
            </a:r>
          </a:p>
          <a:p>
            <a:pPr lvl="1"/>
            <a:r>
              <a:rPr lang="en-US" dirty="0" smtClean="0"/>
              <a:t>In the UN, countries discuss what humans deserve and try to live up to these standards.</a:t>
            </a:r>
          </a:p>
          <a:p>
            <a:pPr lvl="1"/>
            <a:r>
              <a:rPr lang="en-US" dirty="0" smtClean="0"/>
              <a:t>In 1948, the UN produced the Universal Declaration of Human Rights.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United Nations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Conflict Resolution</a:t>
            </a:r>
          </a:p>
          <a:p>
            <a:r>
              <a:rPr lang="en-US" dirty="0" smtClean="0"/>
              <a:t>Human Rights</a:t>
            </a:r>
          </a:p>
          <a:p>
            <a:r>
              <a:rPr lang="en-US" dirty="0" smtClean="0"/>
              <a:t>Development</a:t>
            </a:r>
          </a:p>
          <a:p>
            <a:pPr lvl="1"/>
            <a:r>
              <a:rPr lang="en-US" dirty="0" smtClean="0"/>
              <a:t>People all over the world are in need of help.</a:t>
            </a:r>
          </a:p>
          <a:p>
            <a:pPr lvl="1"/>
            <a:r>
              <a:rPr lang="en-US" dirty="0" smtClean="0"/>
              <a:t>People’s lives can be improved through improved access to food and water, better education, and access to healthcare.</a:t>
            </a:r>
          </a:p>
          <a:p>
            <a:pPr lvl="1"/>
            <a:r>
              <a:rPr lang="en-US" dirty="0" smtClean="0"/>
              <a:t>These problems can be solved without destroying the earth.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United Nations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Conflict Resolution</a:t>
            </a:r>
          </a:p>
          <a:p>
            <a:r>
              <a:rPr lang="en-US" dirty="0" smtClean="0"/>
              <a:t>Human Rights</a:t>
            </a:r>
          </a:p>
          <a:p>
            <a:r>
              <a:rPr lang="en-US" dirty="0" smtClean="0"/>
              <a:t>Development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More information about these themes will be presented to you in the club meetings.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Learn about MUN online!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 err="1" smtClean="0"/>
              <a:t>UN’s</a:t>
            </a:r>
            <a:r>
              <a:rPr lang="en-US" dirty="0" smtClean="0"/>
              <a:t> own cyber </a:t>
            </a:r>
            <a:r>
              <a:rPr lang="en-US" dirty="0" err="1" smtClean="0"/>
              <a:t>schoolbus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err="1" smtClean="0">
                <a:hlinkClick r:id="rId2"/>
              </a:rPr>
              <a:t>www.un.org/Pubs/CyberSchoolBus</a:t>
            </a:r>
            <a:r>
              <a:rPr lang="en-US" dirty="0" smtClean="0">
                <a:hlinkClick r:id="rId2"/>
              </a:rPr>
              <a:t>/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The United Nations Association of the USA has a whole section devoted to MUN.</a:t>
            </a:r>
          </a:p>
          <a:p>
            <a:pPr>
              <a:buNone/>
            </a:pPr>
            <a:r>
              <a:rPr lang="en-US" dirty="0" smtClean="0">
                <a:hlinkClick r:id="rId3"/>
              </a:rPr>
              <a:t>www.unausa.org</a:t>
            </a:r>
            <a:r>
              <a:rPr lang="en-US" dirty="0" smtClean="0">
                <a:hlinkClick r:id="rId3"/>
              </a:rPr>
              <a:t>   </a:t>
            </a:r>
            <a:r>
              <a:rPr lang="en-US" dirty="0" smtClean="0"/>
              <a:t>follow the “Educates” link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MUN?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It’s fun</a:t>
            </a:r>
            <a:r>
              <a:rPr lang="en-US" dirty="0" smtClean="0"/>
              <a:t>!</a:t>
            </a:r>
          </a:p>
          <a:p>
            <a:r>
              <a:rPr lang="en-US" dirty="0" smtClean="0"/>
              <a:t>It’s creative!</a:t>
            </a:r>
          </a:p>
          <a:p>
            <a:r>
              <a:rPr lang="en-US" dirty="0" smtClean="0"/>
              <a:t>It’s </a:t>
            </a:r>
            <a:r>
              <a:rPr lang="en-US" dirty="0" smtClean="0"/>
              <a:t>rewarding!</a:t>
            </a:r>
            <a:endParaRPr lang="en-US" dirty="0" smtClean="0"/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MUN?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It’s fun</a:t>
            </a:r>
            <a:r>
              <a:rPr lang="en-US" dirty="0" smtClean="0"/>
              <a:t>!</a:t>
            </a:r>
          </a:p>
          <a:p>
            <a:pPr lvl="1"/>
            <a:r>
              <a:rPr lang="en-US" dirty="0" smtClean="0"/>
              <a:t>You have the chance to make new friends.</a:t>
            </a:r>
          </a:p>
          <a:p>
            <a:pPr lvl="1"/>
            <a:r>
              <a:rPr lang="en-US" dirty="0" smtClean="0"/>
              <a:t>We travel a couple of times every year.</a:t>
            </a:r>
            <a:endParaRPr lang="en-US" dirty="0" smtClean="0"/>
          </a:p>
          <a:p>
            <a:r>
              <a:rPr lang="en-US" dirty="0" smtClean="0"/>
              <a:t>It’s creative!</a:t>
            </a:r>
          </a:p>
          <a:p>
            <a:r>
              <a:rPr lang="en-US" dirty="0" smtClean="0"/>
              <a:t>It’s </a:t>
            </a:r>
            <a:r>
              <a:rPr lang="en-US" dirty="0" smtClean="0"/>
              <a:t>rewarding!</a:t>
            </a:r>
            <a:endParaRPr lang="en-US" dirty="0" smtClean="0"/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MUN?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It’s fun</a:t>
            </a:r>
            <a:r>
              <a:rPr lang="en-US" dirty="0" smtClean="0"/>
              <a:t>!</a:t>
            </a:r>
          </a:p>
          <a:p>
            <a:r>
              <a:rPr lang="en-US" dirty="0" smtClean="0"/>
              <a:t>It’s creative!</a:t>
            </a:r>
          </a:p>
          <a:p>
            <a:pPr lvl="1"/>
            <a:r>
              <a:rPr lang="en-US" dirty="0" smtClean="0"/>
              <a:t>You make your own solutions to world problems.</a:t>
            </a:r>
          </a:p>
          <a:p>
            <a:pPr lvl="1"/>
            <a:r>
              <a:rPr lang="en-US" dirty="0" smtClean="0"/>
              <a:t>It’s a skit without a script.</a:t>
            </a:r>
          </a:p>
          <a:p>
            <a:r>
              <a:rPr lang="en-US" dirty="0" smtClean="0"/>
              <a:t>It’s </a:t>
            </a:r>
            <a:r>
              <a:rPr lang="en-US" dirty="0" smtClean="0"/>
              <a:t>rewarding!</a:t>
            </a:r>
            <a:endParaRPr lang="en-US" dirty="0" smtClean="0"/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MUN?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It’s fun</a:t>
            </a:r>
            <a:r>
              <a:rPr lang="en-US" dirty="0" smtClean="0"/>
              <a:t>!</a:t>
            </a:r>
          </a:p>
          <a:p>
            <a:r>
              <a:rPr lang="en-US" dirty="0" smtClean="0"/>
              <a:t>It’s creative!</a:t>
            </a:r>
          </a:p>
          <a:p>
            <a:r>
              <a:rPr lang="en-US" dirty="0" smtClean="0"/>
              <a:t>It’s </a:t>
            </a:r>
            <a:r>
              <a:rPr lang="en-US" dirty="0" smtClean="0"/>
              <a:t>rewarding!</a:t>
            </a:r>
          </a:p>
          <a:p>
            <a:pPr lvl="1"/>
            <a:r>
              <a:rPr lang="en-US" dirty="0" smtClean="0"/>
              <a:t>You learn about real-world issues.</a:t>
            </a:r>
          </a:p>
          <a:p>
            <a:pPr lvl="1"/>
            <a:r>
              <a:rPr lang="en-US" dirty="0" smtClean="0"/>
              <a:t>You learn how to speak in front of large crowds.</a:t>
            </a:r>
          </a:p>
          <a:p>
            <a:pPr lvl="1"/>
            <a:r>
              <a:rPr lang="en-US" dirty="0" smtClean="0"/>
              <a:t>There are many chances to become a leader.</a:t>
            </a:r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 Model UN, you learn about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new country</a:t>
            </a:r>
          </a:p>
          <a:p>
            <a:r>
              <a:rPr lang="en-US" dirty="0" smtClean="0"/>
              <a:t>A new issue</a:t>
            </a:r>
          </a:p>
          <a:p>
            <a:r>
              <a:rPr lang="en-US" dirty="0" smtClean="0"/>
              <a:t>The United Nations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These are the subjects you will talk about at a conference.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 Model UN, you learn about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 new country</a:t>
            </a:r>
          </a:p>
          <a:p>
            <a:pPr lvl="1"/>
            <a:r>
              <a:rPr lang="en-US" dirty="0" smtClean="0"/>
              <a:t>Every person represents a country at the conference.</a:t>
            </a:r>
          </a:p>
          <a:p>
            <a:pPr lvl="1"/>
            <a:r>
              <a:rPr lang="en-US" dirty="0" smtClean="0"/>
              <a:t>You study your country’s geography, history, economy, and politics.</a:t>
            </a:r>
          </a:p>
          <a:p>
            <a:r>
              <a:rPr lang="en-US" dirty="0" smtClean="0"/>
              <a:t>A new issue</a:t>
            </a:r>
          </a:p>
          <a:p>
            <a:r>
              <a:rPr lang="en-US" dirty="0" smtClean="0"/>
              <a:t>The United Nations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 Model UN, you learn about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 new country</a:t>
            </a:r>
          </a:p>
          <a:p>
            <a:r>
              <a:rPr lang="en-US" dirty="0" smtClean="0"/>
              <a:t>A new issue</a:t>
            </a:r>
          </a:p>
          <a:p>
            <a:pPr lvl="1"/>
            <a:r>
              <a:rPr lang="en-US" dirty="0" smtClean="0"/>
              <a:t>Conference leaders pick the real-world issues.</a:t>
            </a:r>
          </a:p>
          <a:p>
            <a:pPr lvl="1"/>
            <a:r>
              <a:rPr lang="en-US" dirty="0" smtClean="0"/>
              <a:t>You study the issues (3 or 4) of your choice.</a:t>
            </a:r>
          </a:p>
          <a:p>
            <a:pPr lvl="1"/>
            <a:r>
              <a:rPr lang="en-US" dirty="0" smtClean="0"/>
              <a:t>You try to discover and imagine how your country would work with others to solve the problem.</a:t>
            </a:r>
          </a:p>
          <a:p>
            <a:r>
              <a:rPr lang="en-US" dirty="0" smtClean="0"/>
              <a:t>The United Nations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 Model UN, you learn about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new country</a:t>
            </a:r>
          </a:p>
          <a:p>
            <a:r>
              <a:rPr lang="en-US" dirty="0" smtClean="0"/>
              <a:t>A new issue</a:t>
            </a:r>
          </a:p>
          <a:p>
            <a:r>
              <a:rPr lang="en-US" dirty="0" smtClean="0"/>
              <a:t>The United Nations</a:t>
            </a:r>
          </a:p>
          <a:p>
            <a:pPr lvl="1"/>
            <a:r>
              <a:rPr lang="en-US" dirty="0" smtClean="0"/>
              <a:t>What can it do?</a:t>
            </a:r>
          </a:p>
          <a:p>
            <a:pPr lvl="1"/>
            <a:r>
              <a:rPr lang="en-US" dirty="0" smtClean="0"/>
              <a:t>What has it done in the past?</a:t>
            </a:r>
          </a:p>
          <a:p>
            <a:pPr lvl="1"/>
            <a:r>
              <a:rPr lang="en-US" dirty="0" smtClean="0"/>
              <a:t>How will the UN solve the problems of today?</a:t>
            </a:r>
          </a:p>
          <a:p>
            <a:pPr lvl="1"/>
            <a:endParaRPr lang="en-US" dirty="0" smtClean="0"/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506</Words>
  <Application>Microsoft Macintosh PowerPoint</Application>
  <PresentationFormat>On-screen Show (4:3)</PresentationFormat>
  <Paragraphs>83</Paragraphs>
  <Slides>15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Model United Nations</vt:lpstr>
      <vt:lpstr>Why MUN?</vt:lpstr>
      <vt:lpstr>Why MUN?</vt:lpstr>
      <vt:lpstr>Why MUN?</vt:lpstr>
      <vt:lpstr>Why MUN?</vt:lpstr>
      <vt:lpstr>In Model UN, you learn about</vt:lpstr>
      <vt:lpstr>In Model UN, you learn about</vt:lpstr>
      <vt:lpstr>In Model UN, you learn about</vt:lpstr>
      <vt:lpstr>In Model UN, you learn about</vt:lpstr>
      <vt:lpstr>In Model UN, you practice</vt:lpstr>
      <vt:lpstr>The United Nations</vt:lpstr>
      <vt:lpstr>The United Nations</vt:lpstr>
      <vt:lpstr>The United Nations</vt:lpstr>
      <vt:lpstr>The United Nations</vt:lpstr>
      <vt:lpstr>Learn about MUN online!</vt:lpstr>
    </vt:vector>
  </TitlesOfParts>
  <Company>SCIS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Model United Nations</dc:title>
  <dc:creator>Thomas Robinson</dc:creator>
  <cp:lastModifiedBy>Thomas Robinson</cp:lastModifiedBy>
  <cp:revision>18</cp:revision>
  <dcterms:created xsi:type="dcterms:W3CDTF">2009-08-25T04:38:29Z</dcterms:created>
  <dcterms:modified xsi:type="dcterms:W3CDTF">2009-08-25T05:26:08Z</dcterms:modified>
</cp:coreProperties>
</file>

<file path=docProps/thumbnail.jpeg>
</file>